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60" r:id="rId5"/>
    <p:sldId id="262" r:id="rId6"/>
    <p:sldId id="261" r:id="rId7"/>
    <p:sldId id="263" r:id="rId8"/>
    <p:sldId id="264" r:id="rId9"/>
    <p:sldId id="268" r:id="rId10"/>
    <p:sldId id="265" r:id="rId11"/>
    <p:sldId id="267" r:id="rId12"/>
    <p:sldId id="266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3" Type="http://schemas.openxmlformats.org/officeDocument/2006/relationships/tableStyles" Target="tableStyles.xml"/><Relationship Id="rId52" Type="http://schemas.openxmlformats.org/officeDocument/2006/relationships/viewProps" Target="viewProps.xml"/><Relationship Id="rId51" Type="http://schemas.openxmlformats.org/officeDocument/2006/relationships/presProps" Target="presProps.xml"/><Relationship Id="rId50" Type="http://schemas.openxmlformats.org/officeDocument/2006/relationships/slide" Target="slides/slide48.xml"/><Relationship Id="rId5" Type="http://schemas.openxmlformats.org/officeDocument/2006/relationships/slide" Target="slides/slide3.xml"/><Relationship Id="rId49" Type="http://schemas.openxmlformats.org/officeDocument/2006/relationships/slide" Target="slides/slide47.xml"/><Relationship Id="rId48" Type="http://schemas.openxmlformats.org/officeDocument/2006/relationships/slide" Target="slides/slide46.xml"/><Relationship Id="rId47" Type="http://schemas.openxmlformats.org/officeDocument/2006/relationships/slide" Target="slides/slide45.xml"/><Relationship Id="rId46" Type="http://schemas.openxmlformats.org/officeDocument/2006/relationships/slide" Target="slides/slide44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8.png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3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4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5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6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7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8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1.png"/><Relationship Id="rId1" Type="http://schemas.openxmlformats.org/officeDocument/2006/relationships/image" Target="../media/image50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2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3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4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5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6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7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8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61.png"/><Relationship Id="rId1" Type="http://schemas.openxmlformats.org/officeDocument/2006/relationships/image" Target="../media/image6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63.png"/><Relationship Id="rId1" Type="http://schemas.openxmlformats.org/officeDocument/2006/relationships/image" Target="../media/image6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65.png"/><Relationship Id="rId1" Type="http://schemas.openxmlformats.org/officeDocument/2006/relationships/image" Target="../media/image6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2295" y="1122680"/>
            <a:ext cx="11144250" cy="521906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82295" y="264795"/>
            <a:ext cx="382587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/>
              <a:t>邻域分析的两种方法</a:t>
            </a:r>
            <a:endParaRPr lang="zh-CN" altLang="en-US" sz="2800"/>
          </a:p>
          <a:p>
            <a:endParaRPr lang="zh-CN" altLang="en-US" sz="28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文本框 5"/>
          <p:cNvSpPr txBox="1"/>
          <p:nvPr/>
        </p:nvSpPr>
        <p:spPr>
          <a:xfrm>
            <a:off x="572135" y="254635"/>
            <a:ext cx="382587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/>
              <a:t>二叉树好坏</a:t>
            </a:r>
            <a:endParaRPr lang="zh-CN" altLang="en-US" sz="2800"/>
          </a:p>
          <a:p>
            <a:endParaRPr lang="zh-CN" altLang="en-US" sz="28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59240" y="862965"/>
            <a:ext cx="2964180" cy="34671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0120" y="4330065"/>
            <a:ext cx="3611880" cy="24003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320" y="1207770"/>
            <a:ext cx="7696200" cy="237744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295" y="3934460"/>
            <a:ext cx="7711440" cy="272034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文本框 5"/>
          <p:cNvSpPr txBox="1"/>
          <p:nvPr/>
        </p:nvSpPr>
        <p:spPr>
          <a:xfrm>
            <a:off x="572135" y="254635"/>
            <a:ext cx="3825875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/>
              <a:t>查找数值在不在二叉树递归方法</a:t>
            </a:r>
            <a:endParaRPr lang="zh-CN" altLang="en-US" sz="2800"/>
          </a:p>
          <a:p>
            <a:endParaRPr lang="zh-CN" altLang="en-US" sz="28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5745" y="1706245"/>
            <a:ext cx="11701145" cy="488124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64665" y="1296035"/>
            <a:ext cx="9676765" cy="476567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72135" y="254635"/>
            <a:ext cx="3825875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/>
              <a:t>查找数值在不在二叉树循环方法</a:t>
            </a:r>
            <a:endParaRPr lang="zh-CN" altLang="en-US" sz="2800"/>
          </a:p>
          <a:p>
            <a:endParaRPr lang="zh-CN" altLang="en-US" sz="28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文本框 5"/>
          <p:cNvSpPr txBox="1"/>
          <p:nvPr/>
        </p:nvSpPr>
        <p:spPr>
          <a:xfrm>
            <a:off x="572135" y="254635"/>
            <a:ext cx="382587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/>
              <a:t>递归循环优缺点</a:t>
            </a:r>
            <a:endParaRPr lang="zh-CN" altLang="en-US" sz="2800"/>
          </a:p>
          <a:p>
            <a:endParaRPr lang="zh-CN" altLang="en-US" sz="280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9720" y="1082040"/>
            <a:ext cx="11713845" cy="514667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文本框 5"/>
          <p:cNvSpPr txBox="1"/>
          <p:nvPr/>
        </p:nvSpPr>
        <p:spPr>
          <a:xfrm>
            <a:off x="572135" y="254635"/>
            <a:ext cx="8187055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/>
              <a:t>二叉树中</a:t>
            </a:r>
            <a:r>
              <a:rPr lang="en-US" altLang="zh-CN" sz="2800"/>
              <a:t>1NN</a:t>
            </a:r>
            <a:endParaRPr lang="en-US" altLang="zh-CN" sz="2800"/>
          </a:p>
          <a:p>
            <a:r>
              <a:rPr lang="zh-CN" altLang="en-US" sz="2800"/>
              <a:t>在二叉树中给定一个点找与他最近的一个点</a:t>
            </a:r>
            <a:endParaRPr lang="zh-CN" altLang="en-US" sz="2800"/>
          </a:p>
          <a:p>
            <a:endParaRPr lang="zh-CN" altLang="en-US" sz="280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45660" y="1638300"/>
            <a:ext cx="4272915" cy="431927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29615" y="3535045"/>
            <a:ext cx="330581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找二叉树中距离</a:t>
            </a:r>
            <a:r>
              <a:rPr lang="en-US" altLang="zh-CN" sz="2400"/>
              <a:t>11</a:t>
            </a:r>
            <a:r>
              <a:rPr lang="zh-CN" altLang="en-US" sz="2400"/>
              <a:t>最近的一个点</a:t>
            </a:r>
            <a:endParaRPr lang="zh-CN" altLang="en-US" sz="24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文本框 5"/>
          <p:cNvSpPr txBox="1"/>
          <p:nvPr/>
        </p:nvSpPr>
        <p:spPr>
          <a:xfrm>
            <a:off x="572135" y="254635"/>
            <a:ext cx="8187055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/>
              <a:t>二叉树中</a:t>
            </a:r>
            <a:r>
              <a:rPr lang="en-US" altLang="zh-CN" sz="2800"/>
              <a:t>kNN</a:t>
            </a:r>
            <a:endParaRPr lang="en-US" altLang="zh-CN" sz="2800"/>
          </a:p>
          <a:p>
            <a:r>
              <a:rPr lang="zh-CN" altLang="en-US" sz="2800"/>
              <a:t>在二叉树中给定一个点找与他最近的</a:t>
            </a:r>
            <a:r>
              <a:rPr lang="en-US" altLang="zh-CN" sz="2800"/>
              <a:t>n</a:t>
            </a:r>
            <a:r>
              <a:rPr lang="zh-CN" altLang="en-US" sz="2800"/>
              <a:t>个点</a:t>
            </a:r>
            <a:endParaRPr lang="zh-CN" altLang="en-US" sz="2800"/>
          </a:p>
          <a:p>
            <a:endParaRPr lang="zh-CN" altLang="en-US" sz="280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67395" y="1053465"/>
            <a:ext cx="3041650" cy="571309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55" y="1273810"/>
            <a:ext cx="8183880" cy="527304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文本框 5"/>
          <p:cNvSpPr txBox="1"/>
          <p:nvPr/>
        </p:nvSpPr>
        <p:spPr>
          <a:xfrm>
            <a:off x="572135" y="254635"/>
            <a:ext cx="818705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/>
              <a:t>二叉树中</a:t>
            </a:r>
            <a:r>
              <a:rPr lang="en-US" altLang="zh-CN" sz="2800"/>
              <a:t>kNN</a:t>
            </a:r>
            <a:r>
              <a:rPr lang="zh-CN" altLang="en-US" sz="2800"/>
              <a:t>最坏距离确定</a:t>
            </a:r>
            <a:endParaRPr lang="zh-CN" altLang="en-US" sz="2800"/>
          </a:p>
          <a:p>
            <a:endParaRPr lang="zh-CN" altLang="en-US" sz="280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9060" y="944880"/>
            <a:ext cx="11993880" cy="496824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文本框 5"/>
          <p:cNvSpPr txBox="1"/>
          <p:nvPr/>
        </p:nvSpPr>
        <p:spPr>
          <a:xfrm>
            <a:off x="582295" y="254635"/>
            <a:ext cx="818705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/>
              <a:t>二叉树中</a:t>
            </a:r>
            <a:r>
              <a:rPr lang="en-US" altLang="zh-CN" sz="2800"/>
              <a:t>kNN</a:t>
            </a:r>
            <a:r>
              <a:rPr lang="zh-CN" altLang="en-US" sz="2800"/>
              <a:t>最坏距离确定代码实现</a:t>
            </a:r>
            <a:endParaRPr lang="zh-CN" altLang="en-US" sz="2800"/>
          </a:p>
          <a:p>
            <a:endParaRPr lang="zh-CN" altLang="en-US" sz="280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403860" y="-209550"/>
            <a:ext cx="12999720" cy="72771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262890" y="-80010"/>
            <a:ext cx="12717780" cy="701802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03630" y="2313305"/>
            <a:ext cx="7124700" cy="318516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72135" y="254635"/>
            <a:ext cx="818705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800"/>
              <a:t>kd</a:t>
            </a:r>
            <a:r>
              <a:rPr lang="zh-CN" altLang="en-US" sz="2800"/>
              <a:t>树</a:t>
            </a:r>
            <a:endParaRPr lang="zh-CN" altLang="en-US" sz="2800"/>
          </a:p>
        </p:txBody>
      </p:sp>
      <p:sp>
        <p:nvSpPr>
          <p:cNvPr id="4" name="文本框 3"/>
          <p:cNvSpPr txBox="1"/>
          <p:nvPr/>
        </p:nvSpPr>
        <p:spPr>
          <a:xfrm>
            <a:off x="8538845" y="3161030"/>
            <a:ext cx="818705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/>
              <a:t>其实是三个方向</a:t>
            </a:r>
            <a:endParaRPr lang="zh-CN" altLang="en-US" sz="2800"/>
          </a:p>
          <a:p>
            <a:r>
              <a:rPr lang="zh-CN" altLang="en-US" sz="2800"/>
              <a:t>轮流来一次二叉树</a:t>
            </a:r>
            <a:endParaRPr lang="zh-CN" altLang="en-US" sz="28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文本框 5"/>
          <p:cNvSpPr txBox="1"/>
          <p:nvPr/>
        </p:nvSpPr>
        <p:spPr>
          <a:xfrm>
            <a:off x="582295" y="264795"/>
            <a:ext cx="382587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/>
              <a:t>为什么要做邻域分析</a:t>
            </a:r>
            <a:endParaRPr lang="zh-CN" altLang="en-US" sz="2800"/>
          </a:p>
          <a:p>
            <a:endParaRPr lang="zh-CN" altLang="en-US" sz="280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70555" y="958215"/>
            <a:ext cx="7040245" cy="594550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文本框 5"/>
          <p:cNvSpPr txBox="1"/>
          <p:nvPr/>
        </p:nvSpPr>
        <p:spPr>
          <a:xfrm>
            <a:off x="572135" y="224155"/>
            <a:ext cx="818705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/>
              <a:t>图片直观表达</a:t>
            </a:r>
            <a:r>
              <a:rPr lang="en-US" altLang="zh-CN" sz="2800"/>
              <a:t>kt</a:t>
            </a:r>
            <a:r>
              <a:rPr lang="zh-CN" altLang="en-US" sz="2800"/>
              <a:t>树</a:t>
            </a:r>
            <a:endParaRPr lang="zh-CN" altLang="en-US" sz="280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27150" y="1177290"/>
            <a:ext cx="9415780" cy="487362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文本框 5"/>
          <p:cNvSpPr txBox="1"/>
          <p:nvPr/>
        </p:nvSpPr>
        <p:spPr>
          <a:xfrm>
            <a:off x="572135" y="224155"/>
            <a:ext cx="818705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/>
              <a:t>kdtree</a:t>
            </a:r>
            <a:r>
              <a:rPr lang="zh-CN" altLang="en-US" sz="2800"/>
              <a:t>切割方法</a:t>
            </a:r>
            <a:endParaRPr lang="zh-CN" altLang="en-US" sz="280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31900" y="980440"/>
            <a:ext cx="9900285" cy="521081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6380" y="457200"/>
            <a:ext cx="2813685" cy="246443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5360" y="502285"/>
            <a:ext cx="2594610" cy="249999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5265" y="605155"/>
            <a:ext cx="2649855" cy="23399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86265" y="605155"/>
            <a:ext cx="2369185" cy="234061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5890" y="3586480"/>
            <a:ext cx="3587750" cy="308800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31050" y="3474720"/>
            <a:ext cx="2355850" cy="312293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61110" y="952500"/>
            <a:ext cx="9669780" cy="4953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1540" y="883920"/>
            <a:ext cx="10408920" cy="509016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文本框 5"/>
          <p:cNvSpPr txBox="1"/>
          <p:nvPr/>
        </p:nvSpPr>
        <p:spPr>
          <a:xfrm>
            <a:off x="572135" y="213995"/>
            <a:ext cx="818705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/>
              <a:t>代码实现方法</a:t>
            </a:r>
            <a:endParaRPr lang="zh-CN" altLang="en-US" sz="2800"/>
          </a:p>
          <a:p>
            <a:r>
              <a:rPr lang="zh-CN" altLang="en-US" sz="2800"/>
              <a:t>节点表示方法</a:t>
            </a:r>
            <a:endParaRPr lang="zh-CN" altLang="en-US" sz="280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2320" y="1301750"/>
            <a:ext cx="10789920" cy="508762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98120" y="-182880"/>
            <a:ext cx="12588240" cy="722376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2010" y="777240"/>
            <a:ext cx="10507980" cy="530352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2010" y="777240"/>
            <a:ext cx="10507980" cy="530352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72135" y="213995"/>
            <a:ext cx="818705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/>
              <a:t>kd</a:t>
            </a:r>
            <a:r>
              <a:rPr lang="zh-CN" altLang="en-US" sz="2800"/>
              <a:t>树</a:t>
            </a:r>
            <a:r>
              <a:rPr lang="en-US" altLang="zh-CN" sz="2800"/>
              <a:t>knn</a:t>
            </a:r>
            <a:r>
              <a:rPr lang="zh-CN" altLang="en-US" sz="2800"/>
              <a:t>查找</a:t>
            </a:r>
            <a:endParaRPr lang="zh-CN" altLang="en-US" sz="28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6770" y="762000"/>
            <a:ext cx="10538460" cy="53340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9150" y="826770"/>
            <a:ext cx="10553700" cy="520446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文本框 5"/>
          <p:cNvSpPr txBox="1"/>
          <p:nvPr/>
        </p:nvSpPr>
        <p:spPr>
          <a:xfrm>
            <a:off x="582295" y="264795"/>
            <a:ext cx="382587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/>
              <a:t>邻域分析难点</a:t>
            </a:r>
            <a:endParaRPr lang="zh-CN" altLang="en-US" sz="2800"/>
          </a:p>
          <a:p>
            <a:endParaRPr lang="zh-CN" altLang="en-US" sz="280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3080" y="882650"/>
            <a:ext cx="11336655" cy="5441315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3910" y="678180"/>
            <a:ext cx="10584180" cy="550164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9620" y="655320"/>
            <a:ext cx="10652760" cy="554736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7710" y="640080"/>
            <a:ext cx="10736580" cy="557784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9620" y="628650"/>
            <a:ext cx="10652760" cy="56007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7220" y="659130"/>
            <a:ext cx="10957560" cy="553974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6750" y="723900"/>
            <a:ext cx="10858500" cy="54102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670560"/>
            <a:ext cx="11460480" cy="551688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26860" y="2025650"/>
            <a:ext cx="4884420" cy="307975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8730" y="1115695"/>
            <a:ext cx="5029200" cy="480822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0530" y="651510"/>
            <a:ext cx="11330940" cy="555498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3860" y="624840"/>
            <a:ext cx="11384280" cy="560832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文本框 5"/>
          <p:cNvSpPr txBox="1"/>
          <p:nvPr/>
        </p:nvSpPr>
        <p:spPr>
          <a:xfrm>
            <a:off x="582295" y="257810"/>
            <a:ext cx="382587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/>
              <a:t>邻域三种方法</a:t>
            </a:r>
            <a:endParaRPr lang="zh-CN" altLang="en-US" sz="2800"/>
          </a:p>
          <a:p>
            <a:endParaRPr lang="zh-CN" altLang="en-US" sz="28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8655" y="937895"/>
            <a:ext cx="5295900" cy="563118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0045" y="527685"/>
            <a:ext cx="2926080" cy="211074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5755" y="3143250"/>
            <a:ext cx="2960370" cy="122047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45755" y="4955540"/>
            <a:ext cx="2746375" cy="1503045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6280" y="697230"/>
            <a:ext cx="10759440" cy="546354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8640" y="472440"/>
            <a:ext cx="11094720" cy="591312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8630" y="1916430"/>
            <a:ext cx="11254740" cy="302514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8150" y="704850"/>
            <a:ext cx="11315700" cy="54483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6700" y="514350"/>
            <a:ext cx="11658600" cy="58293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11960" y="1219835"/>
            <a:ext cx="3878580" cy="41148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181215" y="2764155"/>
            <a:ext cx="287083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如何判断圆在方框内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蓝大于绿加红</a:t>
            </a:r>
            <a:endParaRPr lang="zh-CN" altLang="en-US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354330" y="410845"/>
            <a:ext cx="15824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正方体和球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55370" y="2094230"/>
            <a:ext cx="3827780" cy="332803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2850" y="2243455"/>
            <a:ext cx="4768850" cy="328422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6890" y="1291590"/>
            <a:ext cx="4991100" cy="427482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0550" y="1150620"/>
            <a:ext cx="6065520" cy="455676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65125" y="400685"/>
            <a:ext cx="28708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球和立方体面有没有接触</a:t>
            </a:r>
            <a:endParaRPr lang="zh-CN" altLang="en-US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8820" y="2192020"/>
            <a:ext cx="3472815" cy="247396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2450" y="1325245"/>
            <a:ext cx="7668260" cy="38633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文本框 5"/>
          <p:cNvSpPr txBox="1"/>
          <p:nvPr/>
        </p:nvSpPr>
        <p:spPr>
          <a:xfrm>
            <a:off x="572135" y="264795"/>
            <a:ext cx="382587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/>
              <a:t>核心思想</a:t>
            </a:r>
            <a:endParaRPr lang="zh-CN" altLang="en-US" sz="2800"/>
          </a:p>
          <a:p>
            <a:endParaRPr lang="zh-CN" altLang="en-US" sz="28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0090" y="944880"/>
            <a:ext cx="10751820" cy="49682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文本框 5"/>
          <p:cNvSpPr txBox="1"/>
          <p:nvPr/>
        </p:nvSpPr>
        <p:spPr>
          <a:xfrm>
            <a:off x="572135" y="264795"/>
            <a:ext cx="382587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/>
              <a:t>二叉树</a:t>
            </a:r>
            <a:endParaRPr lang="zh-CN" altLang="en-US" sz="2800"/>
          </a:p>
          <a:p>
            <a:endParaRPr lang="zh-CN" altLang="en-US" sz="280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02170" y="1584325"/>
            <a:ext cx="4272915" cy="431927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340" y="1807845"/>
            <a:ext cx="6271260" cy="364998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文本框 5"/>
          <p:cNvSpPr txBox="1"/>
          <p:nvPr/>
        </p:nvSpPr>
        <p:spPr>
          <a:xfrm>
            <a:off x="572135" y="254635"/>
            <a:ext cx="382587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/>
              <a:t>二叉树代码</a:t>
            </a:r>
            <a:endParaRPr lang="zh-CN" altLang="en-US" sz="2800"/>
          </a:p>
          <a:p>
            <a:endParaRPr lang="zh-CN" altLang="en-US" sz="280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3285" y="1269365"/>
            <a:ext cx="4272915" cy="43192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2110" y="1067435"/>
            <a:ext cx="3291840" cy="249174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3380" y="4474845"/>
            <a:ext cx="5829300" cy="18440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文本框 5"/>
          <p:cNvSpPr txBox="1"/>
          <p:nvPr/>
        </p:nvSpPr>
        <p:spPr>
          <a:xfrm>
            <a:off x="572135" y="254635"/>
            <a:ext cx="382587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/>
              <a:t>二叉树实例</a:t>
            </a:r>
            <a:endParaRPr lang="zh-CN" altLang="en-US" sz="2800"/>
          </a:p>
          <a:p>
            <a:endParaRPr lang="zh-CN" altLang="en-US" sz="28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4830" y="949325"/>
            <a:ext cx="1110234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文本框 5"/>
          <p:cNvSpPr txBox="1"/>
          <p:nvPr/>
        </p:nvSpPr>
        <p:spPr>
          <a:xfrm>
            <a:off x="572135" y="254635"/>
            <a:ext cx="382587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/>
              <a:t>代码展示</a:t>
            </a:r>
            <a:endParaRPr lang="zh-CN" altLang="en-US" sz="2800"/>
          </a:p>
          <a:p>
            <a:endParaRPr lang="zh-CN" altLang="en-US" sz="280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62660" y="695325"/>
            <a:ext cx="10662920" cy="598678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276</Words>
  <Application>WPS 演示</Application>
  <PresentationFormat>宽屏</PresentationFormat>
  <Paragraphs>78</Paragraphs>
  <Slides>48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48</vt:i4>
      </vt:variant>
    </vt:vector>
  </HeadingPairs>
  <TitlesOfParts>
    <vt:vector size="55" baseType="lpstr">
      <vt:lpstr>Arial</vt:lpstr>
      <vt:lpstr>宋体</vt:lpstr>
      <vt:lpstr>Wingdings</vt:lpstr>
      <vt:lpstr>Arial Unicode MS</vt:lpstr>
      <vt:lpstr>Calibri</vt:lpstr>
      <vt:lpstr>微软雅黑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以恒</dc:creator>
  <cp:lastModifiedBy>wq</cp:lastModifiedBy>
  <cp:revision>3</cp:revision>
  <dcterms:created xsi:type="dcterms:W3CDTF">2021-08-08T03:24:00Z</dcterms:created>
  <dcterms:modified xsi:type="dcterms:W3CDTF">2021-08-08T08:44:05Z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9D06865F40CC4FB692F1C277575DF299</vt:lpwstr>
  </property>
  <property fmtid="{D5CDD505-2E9C-101B-9397-08002B2CF9AE}" pid="3" name="KSOProductBuildVer">
    <vt:lpwstr>2052-11.1.0.10667</vt:lpwstr>
  </property>
</Properties>
</file>